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AFB0"/>
    <a:srgbClr val="28ABF0"/>
    <a:srgbClr val="7785AC"/>
    <a:srgbClr val="16364D"/>
    <a:srgbClr val="57FF8D"/>
    <a:srgbClr val="EDF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EDD16-D104-4581-92C3-86C7D81D36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2784" y="1775506"/>
            <a:ext cx="681756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5411DE-FEC0-420D-9735-35A2C03B75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2784" y="4255181"/>
            <a:ext cx="6817567" cy="1655762"/>
          </a:xfrm>
        </p:spPr>
        <p:txBody>
          <a:bodyPr/>
          <a:lstStyle>
            <a:lvl1pPr marL="0" indent="0" algn="ctr">
              <a:buNone/>
              <a:defRPr sz="2400">
                <a:latin typeface="Co Headline" panose="020B0603060202020204" pitchFamily="34" charset="0"/>
                <a:cs typeface="Co Headline" panose="020B060306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2EFCE-8E71-4E31-B6D3-9165EEE1C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0F55F-518A-4E64-B5A9-85C475D73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310BB-0658-458C-A7A2-077641427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E1DE3-5B99-4E2F-8AF1-A08414B7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9F363-3E76-4B8C-B0D2-CE30065A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10835-ABDB-42D2-ACA8-4EE1E1800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5DFB-6708-4CC3-84B9-22FE20412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4DEA5-50B7-4B1F-A038-6D78290A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90A06-D9AC-4164-8995-7F4A5EE25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62E1B-483E-40F9-B923-EF9755E02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51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4733-79EE-496C-AABB-696B3DBE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322E70-B748-4570-B13E-C81B276B6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67D812-FB74-43F5-A0A4-A45E9C289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0CA20-C620-420C-BE68-D229D0884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19F9A-DDCC-4C4C-9F83-62CFE14A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3AAAF-B14C-497A-9243-3D61CBAF7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10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0A43-F1B3-4B56-BA00-193D941B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DEFBC-19E0-46B5-B654-B18A21634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4065A-5FEE-4453-84A7-EAF64BA893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B7EFD-21C9-4640-92E5-1AECB161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9109-97EB-402F-A433-EEBD18C19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04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00F2AA-ACAA-44CF-9767-3EDF6DCA4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E2D7F4-BA2B-4B6F-9487-C4ABCE9B3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59646-E907-4CF7-9D91-6DE5876007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21F3-AA72-4043-BBEC-E39F86EA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4499-A17A-4E66-A413-095E9241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26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BBD2-DA1D-4C67-85D2-4B07A335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26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58B6-82F7-49EB-B949-9357B1AD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D143D-706B-4F9F-9444-8388C2210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079F7-B7A0-4A31-B07E-17CF99C3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37F6D-0961-42AF-A3AF-86F924596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551E7-31AD-4F88-AEF2-4CCA51991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20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F051C-D4A2-4BC5-BB10-8120908CD5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03C86-5E30-4CA6-B5E1-0CB77553C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FF8BB-BB2D-4C33-B00C-D981FC7C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02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6EA16-75F3-49DF-B8BB-6537B6A25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6744B-F52E-4F66-B6AA-D2CAF4D9F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09CC6-3DCC-4384-843B-D758AD006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ACE981-9946-4794-8E16-9AB3709C5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293A78-6F62-49CE-8307-7759B03C2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482A5-5AE9-428E-BA30-E3769E62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A59F8-5874-4375-B459-BCB7DA73B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7D674D-AD6A-4998-A8F8-0FF7EA41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712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3F19F-D22B-400D-8884-20F0B995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CAFC9C-19A4-41E0-9A4A-F13A625C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15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379" y="2220277"/>
            <a:ext cx="3332584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0" y="569168"/>
            <a:ext cx="6324600" cy="56077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296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0F55F-518A-4E64-B5A9-85C475D73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310BB-0658-458C-A7A2-077641427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E1DE3-5B99-4E2F-8AF1-A08414B70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49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9F363-3E76-4B8C-B0D2-CE30065A8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10835-ABDB-42D2-ACA8-4EE1E1800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5DFB-6708-4CC3-84B9-22FE20412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4DEA5-50B7-4B1F-A038-6D78290A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90A06-D9AC-4164-8995-7F4A5EE25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62E1B-483E-40F9-B923-EF9755E02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61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4733-79EE-496C-AABB-696B3DBE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322E70-B748-4570-B13E-C81B276B6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67D812-FB74-43F5-A0A4-A45E9C289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0CA20-C620-420C-BE68-D229D0884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19F9A-DDCC-4C4C-9F83-62CFE14A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3AAAF-B14C-497A-9243-3D61CBAF7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391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0A43-F1B3-4B56-BA00-193D941B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DEFBC-19E0-46B5-B654-B18A21634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4065A-5FEE-4453-84A7-EAF64BA893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B7EFD-21C9-4640-92E5-1AECB161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9109-97EB-402F-A433-EEBD18C19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66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00F2AA-ACAA-44CF-9767-3EDF6DCA4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E2D7F4-BA2B-4B6F-9487-C4ABCE9B3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59646-E907-4CF7-9D91-6DE5876007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21F3-AA72-4043-BBEC-E39F86EA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4499-A17A-4E66-A413-095E9241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1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7845" y="-47062"/>
            <a:ext cx="5952932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174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0D848-600A-4532-8931-2A73740E0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D7373-BCFC-423A-958E-A21FB942D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BBD2-DA1D-4C67-85D2-4B07A335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4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58B6-82F7-49EB-B949-9357B1AD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D143D-706B-4F9F-9444-8388C2210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079F7-B7A0-4A31-B07E-17CF99C3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37F6D-0961-42AF-A3AF-86F924596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551E7-31AD-4F88-AEF2-4CCA51991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96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D97C-D456-49DE-8F31-B4868BAF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185F4-C49E-448C-8B1D-BEC1A01FD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B6489-6EAC-4258-8F16-E6D5BBE91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F051C-D4A2-4BC5-BB10-8120908CD5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03C86-5E30-4CA6-B5E1-0CB77553C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FF8BB-BB2D-4C33-B00C-D981FC7C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0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6EA16-75F3-49DF-B8BB-6537B6A25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6744B-F52E-4F66-B6AA-D2CAF4D9F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09CC6-3DCC-4384-843B-D758AD006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ACE981-9946-4794-8E16-9AB3709C5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293A78-6F62-49CE-8307-7759B03C2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482A5-5AE9-428E-BA30-E3769E62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A59F8-5874-4375-B459-BCB7DA73B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7D674D-AD6A-4998-A8F8-0FF7EA41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31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CE203-F821-4569-BF22-ACC788D8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3F19F-D22B-400D-8884-20F0B9956D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B95F0-A84B-421A-B831-1DFEF6C1F66C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CAFC9C-19A4-41E0-9A4A-F13A625C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5E9F4-EB07-4023-9EB4-3319D373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D972E-91A6-4E67-8000-52431BDF0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9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62A39F-1E5A-4E35-AE9B-636ABE88E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47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54DE3E-022B-4F2C-9CEB-1ECAD131E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7E7171-8996-4122-9AB2-DA1BF142A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1803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o Headline" panose="020B0603060202020204" pitchFamily="34" charset="0"/>
                <a:cs typeface="Co Headline" panose="020B0603060202020204" pitchFamily="34" charset="0"/>
              </a:defRPr>
            </a:lvl1pPr>
          </a:lstStyle>
          <a:p>
            <a:fld id="{526D972E-91A6-4E67-8000-52431BDF0E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10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72" r:id="rId4"/>
    <p:sldLayoutId id="2147483670" r:id="rId5"/>
    <p:sldLayoutId id="2147483651" r:id="rId6"/>
    <p:sldLayoutId id="2147483652" r:id="rId7"/>
    <p:sldLayoutId id="2147483653" r:id="rId8"/>
    <p:sldLayoutId id="2147483671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6364D"/>
          </a:solidFill>
          <a:latin typeface="Co Headline" panose="020B0603060202020204" pitchFamily="34" charset="0"/>
          <a:ea typeface="+mj-ea"/>
          <a:cs typeface="Co Headline" panose="020B060306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aneucopt.eu/wp-content/uploads/2026/04/FONTS.zip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8D5B38-EACD-40ED-9A60-3A43F8BE7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Instructions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0DDA9A-D582-4624-A61C-3273B5BB7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Two</a:t>
            </a:r>
            <a:r>
              <a:rPr lang="fr-FR" dirty="0"/>
              <a:t> versions to use: light and </a:t>
            </a:r>
            <a:r>
              <a:rPr lang="fr-FR" dirty="0" err="1"/>
              <a:t>dark</a:t>
            </a:r>
            <a:r>
              <a:rPr lang="fr-FR" dirty="0"/>
              <a:t> background: You can use </a:t>
            </a:r>
            <a:r>
              <a:rPr lang="fr-FR" dirty="0" err="1"/>
              <a:t>whichever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prefer</a:t>
            </a:r>
            <a:r>
              <a:rPr lang="fr-FR" dirty="0"/>
              <a:t> or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own</a:t>
            </a:r>
            <a:r>
              <a:rPr lang="fr-FR" dirty="0"/>
              <a:t> combination, but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take</a:t>
            </a:r>
            <a:r>
              <a:rPr lang="fr-FR" dirty="0"/>
              <a:t> care to </a:t>
            </a:r>
            <a:r>
              <a:rPr lang="fr-FR" dirty="0" err="1"/>
              <a:t>make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content visible</a:t>
            </a:r>
          </a:p>
          <a:p>
            <a:r>
              <a:rPr lang="fr-FR" dirty="0" err="1"/>
              <a:t>Colors</a:t>
            </a:r>
            <a:r>
              <a:rPr lang="fr-FR" dirty="0"/>
              <a:t> </a:t>
            </a:r>
            <a:r>
              <a:rPr lang="fr-FR" dirty="0" err="1"/>
              <a:t>scheme</a:t>
            </a:r>
            <a:r>
              <a:rPr lang="fr-FR" dirty="0"/>
              <a:t> </a:t>
            </a:r>
            <a:r>
              <a:rPr lang="fr-FR" dirty="0" err="1"/>
              <a:t>selected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Font to use: Co Headline, </a:t>
            </a:r>
            <a:r>
              <a:rPr lang="fr-FR" dirty="0" err="1"/>
              <a:t>available</a:t>
            </a:r>
            <a:r>
              <a:rPr lang="fr-FR" dirty="0"/>
              <a:t> </a:t>
            </a:r>
            <a:r>
              <a:rPr lang="fr-FR" dirty="0" err="1">
                <a:hlinkClick r:id="rId2"/>
              </a:rPr>
              <a:t>here</a:t>
            </a:r>
            <a:r>
              <a:rPr lang="fr-FR" dirty="0"/>
              <a:t>.</a:t>
            </a:r>
          </a:p>
          <a:p>
            <a:r>
              <a:rPr lang="fr-FR" dirty="0"/>
              <a:t>This </a:t>
            </a:r>
            <a:r>
              <a:rPr lang="fr-FR" dirty="0" err="1"/>
              <a:t>is</a:t>
            </a:r>
            <a:r>
              <a:rPr lang="fr-FR" dirty="0"/>
              <a:t> version 1.1, </a:t>
            </a:r>
            <a:r>
              <a:rPr lang="fr-FR" dirty="0" err="1"/>
              <a:t>created</a:t>
            </a:r>
            <a:r>
              <a:rPr lang="fr-FR" dirty="0"/>
              <a:t> in PowerPoint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176F7A-0A73-43DD-8B25-A74EA86844AC}"/>
              </a:ext>
            </a:extLst>
          </p:cNvPr>
          <p:cNvSpPr/>
          <p:nvPr/>
        </p:nvSpPr>
        <p:spPr>
          <a:xfrm>
            <a:off x="838200" y="3598877"/>
            <a:ext cx="1937857" cy="1518407"/>
          </a:xfrm>
          <a:prstGeom prst="rect">
            <a:avLst/>
          </a:prstGeom>
          <a:solidFill>
            <a:srgbClr val="EDF1F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#EDF1F5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1784961-AE2F-41EE-AB49-3DB6F5BBF583}"/>
              </a:ext>
            </a:extLst>
          </p:cNvPr>
          <p:cNvSpPr/>
          <p:nvPr/>
        </p:nvSpPr>
        <p:spPr>
          <a:xfrm>
            <a:off x="3096236" y="3598877"/>
            <a:ext cx="1937857" cy="1518407"/>
          </a:xfrm>
          <a:prstGeom prst="rect">
            <a:avLst/>
          </a:prstGeom>
          <a:solidFill>
            <a:srgbClr val="57FF8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#57FF8D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C35982-282E-4F7E-BBF7-FF43A5C01AA1}"/>
              </a:ext>
            </a:extLst>
          </p:cNvPr>
          <p:cNvSpPr/>
          <p:nvPr/>
        </p:nvSpPr>
        <p:spPr>
          <a:xfrm>
            <a:off x="5354272" y="3598876"/>
            <a:ext cx="1937857" cy="1518407"/>
          </a:xfrm>
          <a:prstGeom prst="rect">
            <a:avLst/>
          </a:prstGeom>
          <a:solidFill>
            <a:srgbClr val="16364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#16364D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D245EC-FB55-41F7-8FFA-A236B98ECAD6}"/>
              </a:ext>
            </a:extLst>
          </p:cNvPr>
          <p:cNvSpPr/>
          <p:nvPr/>
        </p:nvSpPr>
        <p:spPr>
          <a:xfrm>
            <a:off x="7673830" y="3598876"/>
            <a:ext cx="1937857" cy="1518407"/>
          </a:xfrm>
          <a:prstGeom prst="rect">
            <a:avLst/>
          </a:prstGeom>
          <a:solidFill>
            <a:srgbClr val="7785A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#7785AC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64040E-BF97-4DB3-80C0-0CED44D285B3}"/>
              </a:ext>
            </a:extLst>
          </p:cNvPr>
          <p:cNvSpPr/>
          <p:nvPr/>
        </p:nvSpPr>
        <p:spPr>
          <a:xfrm>
            <a:off x="9870344" y="3598875"/>
            <a:ext cx="1937857" cy="1518407"/>
          </a:xfrm>
          <a:prstGeom prst="rect">
            <a:avLst/>
          </a:prstGeom>
          <a:solidFill>
            <a:srgbClr val="28AFB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#28AFB0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96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92A98-216A-434B-9436-7993E1308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C7E31-C833-43CD-B0A6-ED941D9049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367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64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Co Headline</vt:lpstr>
      <vt:lpstr>Office Theme</vt:lpstr>
      <vt:lpstr>Instructions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2026-05-04T06:47:39Z</dcterms:created>
  <dcterms:modified xsi:type="dcterms:W3CDTF">2026-05-04T07:00:44Z</dcterms:modified>
</cp:coreProperties>
</file>