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7772400" cy="10058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0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5DFB6E3-AF5E-4DAD-8FD1-A2BEDCCECDE7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omparis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000" cy="82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400" b="0" u="none" strike="noStrike">
              <a:solidFill>
                <a:srgbClr val="EDF1F5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000" cy="368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560" cy="82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400" b="0" u="none" strike="noStrike">
              <a:solidFill>
                <a:srgbClr val="EDF1F5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3" name="PlaceHolder 6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7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8"/>
          <p:cNvSpPr>
            <a:spLocks noGrp="1"/>
          </p:cNvSpPr>
          <p:nvPr>
            <p:ph type="sldNum" idx="6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4DBC231-E62A-4B1A-884E-BC022DB24526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9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0114FE6-E664-43F9-A53E-5325936F765B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22480" y="2220120"/>
            <a:ext cx="333180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029200" y="569160"/>
            <a:ext cx="6323760" cy="560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16364D"/>
              </a:buClr>
              <a:buFont typeface="Arial"/>
              <a:buChar char="•"/>
              <a:defRPr lang="en-US" sz="2800" b="0" u="none" strike="noStrike">
                <a:solidFill>
                  <a:srgbClr val="16364D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16364D"/>
              </a:buClr>
              <a:buFont typeface="Arial"/>
              <a:buChar char="•"/>
              <a:defRPr lang="en-US" sz="2400" b="0" u="none" strike="noStrike">
                <a:solidFill>
                  <a:srgbClr val="16364D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16364D"/>
              </a:buClr>
              <a:buFont typeface="Arial"/>
              <a:buChar char="•"/>
              <a:defRPr lang="en-US" sz="2000" b="0" u="none" strike="noStrike">
                <a:solidFill>
                  <a:srgbClr val="16364D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16364D"/>
              </a:buClr>
              <a:buFont typeface="Arial"/>
              <a:buChar char="•"/>
              <a:defRPr lang="en-US" sz="1800" b="0" u="none" strike="noStrike">
                <a:solidFill>
                  <a:srgbClr val="16364D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16364D"/>
              </a:buClr>
              <a:buFont typeface="Arial"/>
              <a:buChar char="•"/>
              <a:defRPr lang="en-US" sz="1800" b="0" u="none" strike="noStrike">
                <a:solidFill>
                  <a:srgbClr val="16364D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16364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16364D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16364D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16364D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16364D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16364D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16364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16364D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16364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16364D"/>
                </a:solidFill>
                <a:effectLst/>
                <a:uFillTx/>
                <a:latin typeface="Arial"/>
              </a:rPr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12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43F29D3-F6DD-408D-955B-F52A8B0E6C67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ontent with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8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15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4520FFD-6A60-4C73-BFEC-250526575BF5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icture with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286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432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sldNum" idx="18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F32B921-0CC3-46E0-A3F3-68FE2A95F598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sldNum" idx="21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2C57111-9647-45BD-881E-907C3BB48185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 Title and Tex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360" cy="58111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520" cy="58111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 idx="24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E88FB73-542A-4CA3-9ED3-8DB6714F6D2A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sldNum" idx="25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3F8AAFA-D507-4B98-8B97-D4C15F7005DE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122840" y="1775520"/>
            <a:ext cx="6816960" cy="238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tabLst>
                <a:tab pos="0" algn="l"/>
              </a:tabLst>
              <a:defRPr lang="en-US" sz="60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sldNum" idx="26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4FA3D64-BE77-494D-AF07-8699FC773DAC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817720" y="-47160"/>
            <a:ext cx="595224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58" name="PlaceHolder 3"/>
          <p:cNvSpPr>
            <a:spLocks noGrp="1"/>
          </p:cNvSpPr>
          <p:nvPr>
            <p:ph type="sldNum" idx="27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8F1D80B-C639-4645-AA90-3DC36A9FBAD4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880" cy="285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60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88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61" name="PlaceHolder 3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sldNum" idx="30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BA4E314-4D51-49FF-BAB0-2A88829EAFB4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67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sldNum" idx="33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05D0895-4E9D-4A46-B258-1787CFF3333E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000" cy="82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400" b="0" u="none" strike="noStrike">
              <a:solidFill>
                <a:srgbClr val="EDF1F5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000" cy="368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560" cy="82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  <a:endParaRPr lang="en-US" sz="2400" b="0" u="none" strike="noStrike">
              <a:solidFill>
                <a:srgbClr val="EDF1F5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75" name="PlaceHolder 6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6" name="PlaceHolder 7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7" name="PlaceHolder 8"/>
          <p:cNvSpPr>
            <a:spLocks noGrp="1"/>
          </p:cNvSpPr>
          <p:nvPr>
            <p:ph type="sldNum" idx="36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CAA90DC-E659-4271-B0F4-F1700E101389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dt" idx="3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ftr" idx="3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sldNum" idx="39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341E66F-54D0-4D0C-80CD-E04049B63D15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 idx="4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ftr" idx="4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sldNum" idx="42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0FDBDF3-008E-4783-B0AB-D27A796F909B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88" name="PlaceHolder 4"/>
          <p:cNvSpPr>
            <a:spLocks noGrp="1"/>
          </p:cNvSpPr>
          <p:nvPr>
            <p:ph type="dt" idx="4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ftr" idx="4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sldNum" idx="45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72AE236-B02F-4E9A-A672-FB50F2109F42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286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27432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94" name="PlaceHolder 4"/>
          <p:cNvSpPr>
            <a:spLocks noGrp="1"/>
          </p:cNvSpPr>
          <p:nvPr>
            <p:ph type="dt" idx="4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ftr" idx="4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sldNum" idx="48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2A676F3-CACF-4592-BB7B-9C67984216F9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dt" idx="4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ftr" idx="5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sldNum" idx="51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E761AE2-803C-4369-AFC8-E8481AB6D588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360" cy="58111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520" cy="58111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04" name="PlaceHolder 3"/>
          <p:cNvSpPr>
            <a:spLocks noGrp="1"/>
          </p:cNvSpPr>
          <p:nvPr>
            <p:ph type="dt" idx="5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ftr" idx="5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sldNum" idx="54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CADB843-8813-4272-807A-148BC66EF14E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838080" y="-4716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  <a:def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  <a:def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F1F5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Second level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Third level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Fourth level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F1F5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EDF1F5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09" name="PlaceHolder 3"/>
          <p:cNvSpPr>
            <a:spLocks noGrp="1"/>
          </p:cNvSpPr>
          <p:nvPr>
            <p:ph type="sldNum" idx="55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32014D-4E92-429D-95CB-291B3EDC4883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Section Header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880" cy="285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just" defTabSz="914400">
              <a:lnSpc>
                <a:spcPct val="90000"/>
              </a:lnSpc>
              <a:buNone/>
              <a:tabLst>
                <a:tab pos="0" algn="l"/>
              </a:tabLst>
              <a:defRPr lang="en-US" sz="6000" b="0" u="none" strike="noStrike">
                <a:solidFill>
                  <a:srgbClr val="EDF1F5"/>
                </a:solidFill>
                <a:effectLst/>
                <a:uFillTx/>
                <a:latin typeface="Co Headline"/>
              </a:defRPr>
            </a:lvl1pPr>
          </a:lstStyle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rgbClr val="EDF1F5"/>
                </a:solidFill>
                <a:effectLst/>
                <a:uFillTx/>
                <a:latin typeface="Co Headline"/>
              </a:rPr>
              <a:t>Click to edit Master title style</a:t>
            </a: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88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dt" idx="5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&lt;date/time&gt;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ftr" idx="5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PT" sz="1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sldNum" idx="58"/>
          </p:nvPr>
        </p:nvSpPr>
        <p:spPr>
          <a:xfrm>
            <a:off x="9067680" y="618048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0587C0F-FCEF-42AA-918B-A16414B44776}" type="slidenum">
              <a:rPr lang="en-US" sz="12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‹Nr.›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aixaDeTexto 9"/>
          <p:cNvSpPr/>
          <p:nvPr/>
        </p:nvSpPr>
        <p:spPr>
          <a:xfrm>
            <a:off x="9168480" y="5593320"/>
            <a:ext cx="645840" cy="100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pt-PT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6" name="CaixaDeTexto 11"/>
          <p:cNvSpPr/>
          <p:nvPr/>
        </p:nvSpPr>
        <p:spPr>
          <a:xfrm>
            <a:off x="7773840" y="685800"/>
            <a:ext cx="2847240" cy="100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pt-PT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122840" y="1775520"/>
            <a:ext cx="6816960" cy="238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6000" b="0" u="none" strike="noStrike">
                <a:solidFill>
                  <a:srgbClr val="28AFB0"/>
                </a:solidFill>
                <a:effectLst/>
                <a:uFillTx/>
                <a:latin typeface="Co Headline"/>
              </a:rPr>
              <a:t>Title</a:t>
            </a:r>
            <a:endParaRPr lang="en-US" sz="6000" b="0" u="none" strike="noStrike">
              <a:solidFill>
                <a:srgbClr val="EDF1F5"/>
              </a:solidFill>
              <a:effectLst/>
              <a:uFillTx/>
              <a:latin typeface="Co Headline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1122840" y="4255200"/>
            <a:ext cx="6816960" cy="165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 dirty="0">
                <a:solidFill>
                  <a:srgbClr val="EDF1F5"/>
                </a:solidFill>
                <a:effectLst/>
                <a:uFillTx/>
                <a:latin typeface="Co Headline"/>
              </a:rPr>
              <a:t>PRESENTER</a:t>
            </a: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dirty="0"/>
              <a:t>Affiliation</a:t>
            </a: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Date of </a:t>
            </a:r>
            <a:r>
              <a:rPr lang="en-US" sz="2400" dirty="0">
                <a:solidFill>
                  <a:srgbClr val="FFFFFF"/>
                </a:solidFill>
                <a:latin typeface="Calibri"/>
              </a:rPr>
              <a:t>the Talk</a:t>
            </a:r>
            <a:endParaRPr lang="en-US" sz="24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EF03FFAE-B132-48DA-B7FD-9CA07D97B272}" type="slidenum">
              <a:rPr/>
              <a:t>1</a:t>
            </a:fld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99A3D51-D9E2-7F3F-1556-5B5FD2C2560B}"/>
              </a:ext>
            </a:extLst>
          </p:cNvPr>
          <p:cNvSpPr txBox="1"/>
          <p:nvPr/>
        </p:nvSpPr>
        <p:spPr>
          <a:xfrm>
            <a:off x="520700" y="1544414"/>
            <a:ext cx="1879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Co Headline" panose="020B0603060202020204" pitchFamily="34" charset="0"/>
                <a:cs typeface="Co Headline" panose="020B0603060202020204" pitchFamily="34" charset="0"/>
              </a:rPr>
              <a:t>WG2 Education</a:t>
            </a:r>
            <a:endParaRPr lang="de-AT" dirty="0">
              <a:solidFill>
                <a:schemeClr val="bg1"/>
              </a:solidFill>
              <a:latin typeface="Co Headline" panose="020B0603060202020204" pitchFamily="34" charset="0"/>
              <a:cs typeface="Co Headline" panose="020B060306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914400" y="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4400" b="0" u="none" strike="noStrike" dirty="0">
                <a:solidFill>
                  <a:srgbClr val="28AFB0"/>
                </a:solidFill>
                <a:effectLst/>
                <a:uFillTx/>
                <a:latin typeface="Co Headline"/>
              </a:rPr>
              <a:t>Heading</a:t>
            </a:r>
            <a:endParaRPr lang="en-US" sz="4400" b="0" u="none" strike="noStrike" dirty="0">
              <a:solidFill>
                <a:srgbClr val="EDF1F5"/>
              </a:solidFill>
              <a:effectLst/>
              <a:uFillTx/>
              <a:latin typeface="Co Headline"/>
            </a:endParaRPr>
          </a:p>
        </p:txBody>
      </p:sp>
      <p:sp>
        <p:nvSpPr>
          <p:cNvPr id="120" name="Content Placeholder 5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en-US" sz="2800" b="0" u="none" strike="noStrike">
              <a:solidFill>
                <a:srgbClr val="EDF1F5"/>
              </a:solidFill>
              <a:effectLst/>
              <a:uFillTx/>
              <a:latin typeface="Arial"/>
            </a:endParaRPr>
          </a:p>
        </p:txBody>
      </p:sp>
      <p:sp>
        <p:nvSpPr>
          <p:cNvPr id="121" name="Content Placeholder 5"/>
          <p:cNvSpPr/>
          <p:nvPr/>
        </p:nvSpPr>
        <p:spPr>
          <a:xfrm>
            <a:off x="990720" y="197820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16364D"/>
              </a:buClr>
              <a:buFont typeface="Arial"/>
              <a:buChar char="•"/>
            </a:pPr>
            <a:r>
              <a:rPr lang="fr-FR" sz="2800" b="0" u="none" strike="noStrike">
                <a:solidFill>
                  <a:srgbClr val="16364D"/>
                </a:solidFill>
                <a:effectLst/>
                <a:uFillTx/>
                <a:latin typeface="Co Headline"/>
              </a:rPr>
              <a:t>Insert text…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5"/>
          </p:nvPr>
        </p:nvSpPr>
        <p:spPr/>
        <p:txBody>
          <a:bodyPr/>
          <a:lstStyle/>
          <a:p>
            <a:fld id="{2B96EABE-55B6-456E-827F-127C53DC1D4A}" type="slidenum">
              <a:rPr/>
              <a:t>2</a:t>
            </a:fld>
            <a:endParaRPr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166A944-AFEE-F62D-4702-BA4EC48E618E}"/>
              </a:ext>
            </a:extLst>
          </p:cNvPr>
          <p:cNvSpPr txBox="1"/>
          <p:nvPr/>
        </p:nvSpPr>
        <p:spPr>
          <a:xfrm>
            <a:off x="381840" y="6513190"/>
            <a:ext cx="1125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o Headline" panose="020B0603060202020204" pitchFamily="34" charset="0"/>
                <a:cs typeface="Co Headline" panose="020B0603060202020204" pitchFamily="34" charset="0"/>
              </a:rPr>
              <a:t>WG2 Education</a:t>
            </a:r>
            <a:endParaRPr lang="de-AT" sz="1000" dirty="0">
              <a:latin typeface="Co Headline" panose="020B0603060202020204" pitchFamily="34" charset="0"/>
              <a:cs typeface="Co Headline" panose="020B060306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84132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just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GB" sz="3200" b="0" u="none" strike="noStrike">
                <a:solidFill>
                  <a:srgbClr val="28AFB0"/>
                </a:solidFill>
                <a:effectLst/>
                <a:uFillTx/>
                <a:latin typeface="Co Headline"/>
              </a:rPr>
              <a:t>Heading</a:t>
            </a:r>
            <a:endParaRPr lang="en-US" sz="3200" b="0" u="none" strike="noStrike" dirty="0">
              <a:solidFill>
                <a:srgbClr val="EDF1F5"/>
              </a:solidFill>
              <a:effectLst/>
              <a:uFillTx/>
              <a:latin typeface="Co Headline"/>
            </a:endParaRPr>
          </a:p>
        </p:txBody>
      </p:sp>
      <p:pic>
        <p:nvPicPr>
          <p:cNvPr id="123" name="Marcador de Posição da Imagem 2"/>
          <p:cNvPicPr/>
          <p:nvPr/>
        </p:nvPicPr>
        <p:blipFill>
          <a:blip r:embed="rId3"/>
          <a:stretch/>
        </p:blipFill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1600" b="0" u="none" strike="noStrike">
              <a:solidFill>
                <a:srgbClr val="EDF1F5"/>
              </a:solidFill>
              <a:effectLst/>
              <a:uFillTx/>
              <a:latin typeface="Arial"/>
            </a:endParaRPr>
          </a:p>
        </p:txBody>
      </p:sp>
      <p:sp>
        <p:nvSpPr>
          <p:cNvPr id="125" name="Content Placeholder 5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en-US" sz="2800" b="0" u="none" strike="noStrike">
              <a:solidFill>
                <a:srgbClr val="EDF1F5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8"/>
          </p:nvPr>
        </p:nvSpPr>
        <p:spPr/>
        <p:txBody>
          <a:bodyPr/>
          <a:lstStyle/>
          <a:p>
            <a:fld id="{2A305AA7-97E5-4C21-866D-54AE051CD2D0}" type="slidenum">
              <a:rPr/>
              <a:t>3</a:t>
            </a:fld>
            <a:endParaRPr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C74935A-3722-11E0-2F18-C803B646BE61}"/>
              </a:ext>
            </a:extLst>
          </p:cNvPr>
          <p:cNvSpPr txBox="1"/>
          <p:nvPr/>
        </p:nvSpPr>
        <p:spPr>
          <a:xfrm>
            <a:off x="381840" y="6544800"/>
            <a:ext cx="1125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o Headline" panose="020B0603060202020204" pitchFamily="34" charset="0"/>
                <a:cs typeface="Co Headline" panose="020B0603060202020204" pitchFamily="34" charset="0"/>
              </a:rPr>
              <a:t>WG2 Education</a:t>
            </a:r>
            <a:endParaRPr lang="de-AT" sz="1000" dirty="0">
              <a:latin typeface="Co Headline" panose="020B0603060202020204" pitchFamily="34" charset="0"/>
              <a:cs typeface="Co Headline" panose="020B060306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</Words>
  <Application>Microsoft Office PowerPoint</Application>
  <PresentationFormat>Breitbild</PresentationFormat>
  <Paragraphs>13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Arial</vt:lpstr>
      <vt:lpstr>Calibri</vt:lpstr>
      <vt:lpstr>Co Headline</vt:lpstr>
      <vt:lpstr>Symbol</vt:lpstr>
      <vt:lpstr>Wingdings</vt:lpstr>
      <vt:lpstr>Office Theme</vt:lpstr>
      <vt:lpstr>Title</vt:lpstr>
      <vt:lpstr>Heading</vt:lpstr>
      <vt:lpstr>Heading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dc:description/>
  <cp:lastModifiedBy>Vrabl, Pamela</cp:lastModifiedBy>
  <cp:revision>10</cp:revision>
  <dcterms:created xsi:type="dcterms:W3CDTF">2026-05-04T06:47:39Z</dcterms:created>
  <dcterms:modified xsi:type="dcterms:W3CDTF">2026-09-12T11:00:40Z</dcterms:modified>
  <dc:language>pt-PT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0x010100201F13B2C4CB4E45A764308013ACD618</vt:lpwstr>
  </property>
  <property fmtid="{D5CDD505-2E9C-101B-9397-08002B2CF9AE}" pid="3" name="PresentationFormat">
    <vt:lpwstr>Ecrã Panorâmico</vt:lpwstr>
  </property>
  <property fmtid="{D5CDD505-2E9C-101B-9397-08002B2CF9AE}" pid="4" name="Slides">
    <vt:i4>4</vt:i4>
  </property>
</Properties>
</file>